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57" r:id="rId15"/>
    <p:sldId id="273" r:id="rId16"/>
    <p:sldId id="274" r:id="rId17"/>
    <p:sldId id="276" r:id="rId18"/>
    <p:sldId id="275" r:id="rId19"/>
    <p:sldId id="277" r:id="rId20"/>
    <p:sldId id="278" r:id="rId21"/>
    <p:sldId id="280" r:id="rId22"/>
    <p:sldId id="281" r:id="rId23"/>
    <p:sldId id="279" r:id="rId24"/>
    <p:sldId id="282" r:id="rId25"/>
    <p:sldId id="283" r:id="rId26"/>
    <p:sldId id="266" r:id="rId27"/>
    <p:sldId id="285" r:id="rId28"/>
    <p:sldId id="284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8" autoAdjust="0"/>
    <p:restoredTop sz="94660"/>
  </p:normalViewPr>
  <p:slideViewPr>
    <p:cSldViewPr snapToGrid="0">
      <p:cViewPr>
        <p:scale>
          <a:sx n="33" d="100"/>
          <a:sy n="33" d="100"/>
        </p:scale>
        <p:origin x="1978" y="1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8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68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57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4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10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27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03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664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285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0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58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3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4438"/>
            <a:ext cx="9144000" cy="2387600"/>
          </a:xfrm>
        </p:spPr>
        <p:txBody>
          <a:bodyPr numCol="1">
            <a:noAutofit/>
          </a:bodyPr>
          <a:lstStyle/>
          <a:p>
            <a:r>
              <a:rPr lang="en-CA" sz="19900" dirty="0" smtClean="0">
                <a:solidFill>
                  <a:schemeClr val="bg1"/>
                </a:solidFill>
                <a:latin typeface="Pop Warner" pitchFamily="2" charset="0"/>
              </a:rPr>
              <a:t>28,000</a:t>
            </a:r>
            <a:r>
              <a:rPr lang="en-CA" sz="6600" dirty="0">
                <a:solidFill>
                  <a:schemeClr val="bg1"/>
                </a:solidFill>
                <a:latin typeface="Pop Warner" pitchFamily="2" charset="0"/>
              </a:rPr>
              <a:t/>
            </a:r>
            <a:br>
              <a:rPr lang="en-CA" sz="6600" dirty="0">
                <a:solidFill>
                  <a:schemeClr val="bg1"/>
                </a:solidFill>
                <a:latin typeface="Pop Warner" pitchFamily="2" charset="0"/>
              </a:rPr>
            </a:br>
            <a:r>
              <a:rPr lang="en-CA" sz="5400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PROJECT SHOWCASE</a:t>
            </a:r>
            <a:endParaRPr lang="en-CA" sz="54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02/10/2017</a:t>
            </a:r>
            <a:endParaRPr lang="en-CA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-8220864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6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1356360" y="-640080"/>
            <a:ext cx="13746480" cy="7559498"/>
            <a:chOff x="-1356360" y="-640080"/>
            <a:chExt cx="13746480" cy="75594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87569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0744" y="-61418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17464" y="0"/>
              <a:ext cx="534103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3145011"/>
              <a:ext cx="4251568" cy="37129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71156" y="6657260"/>
              <a:ext cx="4251568" cy="2621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54743" y="3600501"/>
              <a:ext cx="6635377" cy="33189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54744" y="0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86742" y="-36572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818737" y="-61418"/>
              <a:ext cx="534106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850740" y="-36572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1356360" y="-640080"/>
              <a:ext cx="13548359" cy="8237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72726" y="3423137"/>
              <a:ext cx="1885701" cy="34962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87569" y="187568"/>
            <a:ext cx="11663175" cy="6471138"/>
            <a:chOff x="187569" y="187568"/>
            <a:chExt cx="11663175" cy="647113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69" y="187569"/>
              <a:ext cx="1503175" cy="295744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69" y="187569"/>
              <a:ext cx="1503175" cy="29574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569" y="187568"/>
              <a:ext cx="1503175" cy="64711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569" y="187568"/>
              <a:ext cx="1503175" cy="326326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5568" y="187568"/>
              <a:ext cx="1503175" cy="34129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7569" y="187568"/>
              <a:ext cx="1503175" cy="3412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52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2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7" y="-625033"/>
            <a:ext cx="12261385" cy="76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6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7" y="0"/>
            <a:ext cx="914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ockey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56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4438"/>
            <a:ext cx="9144000" cy="2387600"/>
          </a:xfrm>
        </p:spPr>
        <p:txBody>
          <a:bodyPr numCol="1">
            <a:noAutofit/>
          </a:bodyPr>
          <a:lstStyle/>
          <a:p>
            <a:r>
              <a:rPr lang="en-CA" sz="8000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SOCIAL MEDIA STRATEGY</a:t>
            </a:r>
            <a:endParaRPr lang="en-CA" sz="80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4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122" y="-515814"/>
            <a:ext cx="16484023" cy="77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65" y="1733092"/>
            <a:ext cx="11113477" cy="37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5115"/>
            <a:ext cx="12192000" cy="75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5" y="1750255"/>
            <a:ext cx="10339753" cy="37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93484"/>
            <a:ext cx="9144000" cy="2387600"/>
          </a:xfrm>
        </p:spPr>
        <p:txBody>
          <a:bodyPr numCol="1">
            <a:noAutofit/>
          </a:bodyPr>
          <a:lstStyle/>
          <a:p>
            <a:r>
              <a:rPr lang="en-CA" sz="3200" dirty="0" smtClean="0">
                <a:solidFill>
                  <a:schemeClr val="bg1"/>
                </a:solidFill>
                <a:latin typeface="Dual" pitchFamily="50" charset="0"/>
              </a:rPr>
              <a:t>fin</a:t>
            </a:r>
            <a:endParaRPr lang="en-CA" sz="3200" dirty="0">
              <a:solidFill>
                <a:schemeClr val="bg1"/>
              </a:solidFill>
              <a:latin typeface="Dua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4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9047"/>
            <a:ext cx="12192000" cy="81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072"/>
            <a:ext cx="12192000" cy="81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6919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61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69194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62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-5958840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</Words>
  <Application>Microsoft Office PowerPoint</Application>
  <PresentationFormat>Widescreen</PresentationFormat>
  <Paragraphs>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Dual</vt:lpstr>
      <vt:lpstr>Fira Sans Medium</vt:lpstr>
      <vt:lpstr>Pop Warner</vt:lpstr>
      <vt:lpstr>Office Theme</vt:lpstr>
      <vt:lpstr>28,000 PROJECT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MEDIA STRATEGY</vt:lpstr>
      <vt:lpstr>PowerPoint Presentation</vt:lpstr>
      <vt:lpstr>PowerPoint Presentation</vt:lpstr>
      <vt:lpstr>PowerPoint Presentation</vt:lpstr>
      <vt:lpstr>fin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28,000 PROJECT SHOWCASE</dc:title>
  <dc:creator>Nicholas Ireland</dc:creator>
  <cp:lastModifiedBy>Nicholas Ireland</cp:lastModifiedBy>
  <cp:revision>13</cp:revision>
  <dcterms:created xsi:type="dcterms:W3CDTF">2017-02-10T01:37:25Z</dcterms:created>
  <dcterms:modified xsi:type="dcterms:W3CDTF">2017-02-10T16:30:02Z</dcterms:modified>
</cp:coreProperties>
</file>